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0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7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0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5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7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6483E-F414-8E47-97A4-3F4DB3B1948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B2A4-F79A-DD44-9E1C-6A857F731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onzalo@fisica.edu.uy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stronomia.edu.uy/sancarlos" TargetMode="External"/><Relationship Id="rId3" Type="http://schemas.openxmlformats.org/officeDocument/2006/relationships/hyperlink" Target="https://www.facebook.com/meteoritodesancarlo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830" y="1395412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Meteorito</a:t>
            </a:r>
            <a:r>
              <a:rPr lang="en-US" b="1" dirty="0" smtClean="0"/>
              <a:t> de San Carlos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76550"/>
          </a:xfrm>
        </p:spPr>
        <p:txBody>
          <a:bodyPr/>
          <a:lstStyle/>
          <a:p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Astronomía</a:t>
            </a:r>
            <a:endParaRPr lang="en-US" dirty="0" smtClean="0"/>
          </a:p>
          <a:p>
            <a:r>
              <a:rPr lang="en-US" dirty="0" err="1" smtClean="0"/>
              <a:t>Instituto</a:t>
            </a:r>
            <a:r>
              <a:rPr lang="en-US" dirty="0" smtClean="0"/>
              <a:t> de </a:t>
            </a:r>
            <a:r>
              <a:rPr lang="en-US" dirty="0" err="1" smtClean="0"/>
              <a:t>Física</a:t>
            </a:r>
            <a:endParaRPr lang="en-US" dirty="0" smtClean="0"/>
          </a:p>
          <a:p>
            <a:r>
              <a:rPr lang="en-US" dirty="0" err="1" smtClean="0"/>
              <a:t>Instituto</a:t>
            </a:r>
            <a:r>
              <a:rPr lang="en-US" dirty="0" smtClean="0"/>
              <a:t> de </a:t>
            </a:r>
            <a:r>
              <a:rPr lang="en-US" dirty="0" err="1" smtClean="0"/>
              <a:t>Ciencias</a:t>
            </a:r>
            <a:r>
              <a:rPr lang="en-US" dirty="0" smtClean="0"/>
              <a:t> </a:t>
            </a:r>
            <a:r>
              <a:rPr lang="en-US" dirty="0" err="1" smtClean="0"/>
              <a:t>Geológicas</a:t>
            </a:r>
            <a:endParaRPr lang="en-US" dirty="0" smtClean="0"/>
          </a:p>
          <a:p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Ciencias</a:t>
            </a:r>
            <a:endParaRPr lang="en-US" dirty="0"/>
          </a:p>
        </p:txBody>
      </p:sp>
      <p:pic>
        <p:nvPicPr>
          <p:cNvPr id="4" name="Picture 3" descr="acercamiento de la pantalla + met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2" y="-21558"/>
            <a:ext cx="258515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Estado de la </a:t>
            </a:r>
            <a:r>
              <a:rPr lang="en-US" sz="2800" dirty="0" err="1"/>
              <a:t>habitación</a:t>
            </a:r>
            <a:r>
              <a:rPr lang="en-US" sz="2800" dirty="0"/>
              <a:t> </a:t>
            </a:r>
            <a:r>
              <a:rPr lang="en-US" sz="2800" dirty="0" err="1"/>
              <a:t>luego</a:t>
            </a:r>
            <a:r>
              <a:rPr lang="en-US" sz="2800" dirty="0"/>
              <a:t> del </a:t>
            </a:r>
            <a:r>
              <a:rPr lang="en-US" sz="2800" dirty="0" err="1"/>
              <a:t>impacto</a:t>
            </a:r>
            <a:r>
              <a:rPr lang="en-US" sz="2800" dirty="0"/>
              <a:t>, con </a:t>
            </a:r>
            <a:r>
              <a:rPr lang="en-US" sz="2800" dirty="0" err="1"/>
              <a:t>maderas</a:t>
            </a:r>
            <a:r>
              <a:rPr lang="en-US" sz="2800" dirty="0"/>
              <a:t> y </a:t>
            </a:r>
            <a:r>
              <a:rPr lang="en-US" sz="2800" dirty="0" err="1"/>
              <a:t>fragmentos</a:t>
            </a:r>
            <a:r>
              <a:rPr lang="en-US" sz="2800" dirty="0"/>
              <a:t> de </a:t>
            </a:r>
            <a:r>
              <a:rPr lang="en-US" sz="2800" dirty="0" err="1"/>
              <a:t>fibrocemento</a:t>
            </a:r>
            <a:r>
              <a:rPr lang="en-US" sz="2800" dirty="0"/>
              <a:t> </a:t>
            </a:r>
            <a:r>
              <a:rPr lang="en-US" sz="2800" dirty="0" err="1"/>
              <a:t>dispersos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toda</a:t>
            </a:r>
            <a:r>
              <a:rPr lang="en-US" sz="2800" dirty="0"/>
              <a:t> la </a:t>
            </a:r>
            <a:r>
              <a:rPr lang="en-US" sz="2800" dirty="0" err="1" smtClean="0"/>
              <a:t>habitacion</a:t>
            </a:r>
            <a:endParaRPr lang="en-US" sz="2800" dirty="0"/>
          </a:p>
        </p:txBody>
      </p:sp>
      <p:pic>
        <p:nvPicPr>
          <p:cNvPr id="3" name="Picture 2" descr="6.1 - Maderas del techo sobre la cama (cuando se encontró todo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56" y="1217411"/>
            <a:ext cx="5102255" cy="55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Televisor</a:t>
            </a:r>
            <a:r>
              <a:rPr lang="en-US" sz="2800" dirty="0"/>
              <a:t> Led </a:t>
            </a:r>
            <a:r>
              <a:rPr lang="en-US" sz="2800" dirty="0" err="1"/>
              <a:t>impactado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fragmento</a:t>
            </a:r>
            <a:endParaRPr lang="en-US" sz="2800" dirty="0"/>
          </a:p>
        </p:txBody>
      </p:sp>
      <p:pic>
        <p:nvPicPr>
          <p:cNvPr id="2" name="Picture 1" descr="8.1 - Televisio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0" y="1114608"/>
            <a:ext cx="7470648" cy="56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Televisor</a:t>
            </a:r>
            <a:r>
              <a:rPr lang="en-US" sz="2800" dirty="0"/>
              <a:t> Led </a:t>
            </a:r>
            <a:r>
              <a:rPr lang="en-US" sz="2800" dirty="0" err="1"/>
              <a:t>impactado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fragmento</a:t>
            </a:r>
            <a:endParaRPr lang="en-US" sz="2800" dirty="0"/>
          </a:p>
        </p:txBody>
      </p:sp>
      <p:pic>
        <p:nvPicPr>
          <p:cNvPr id="3" name="Picture 2" descr="8.2 Tele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9" y="1273338"/>
            <a:ext cx="8077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5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Detalle</a:t>
            </a:r>
            <a:r>
              <a:rPr lang="en-US" sz="2800" dirty="0"/>
              <a:t> del </a:t>
            </a:r>
            <a:r>
              <a:rPr lang="en-US" sz="2800" dirty="0" err="1"/>
              <a:t>Televisor</a:t>
            </a:r>
            <a:r>
              <a:rPr lang="en-US" sz="2800" dirty="0"/>
              <a:t> Led </a:t>
            </a:r>
            <a:r>
              <a:rPr lang="en-US" sz="2800" dirty="0" err="1"/>
              <a:t>impactado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 smtClean="0"/>
              <a:t>fragmento</a:t>
            </a:r>
            <a:endParaRPr lang="en-US" sz="2800" dirty="0"/>
          </a:p>
        </p:txBody>
      </p:sp>
      <p:pic>
        <p:nvPicPr>
          <p:cNvPr id="2" name="Picture 1" descr="8.3 - acercamiento de la panta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60" y="1056888"/>
            <a:ext cx="4307544" cy="57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Techo</a:t>
            </a:r>
            <a:r>
              <a:rPr lang="en-US" sz="2800" dirty="0"/>
              <a:t> de la casa de </a:t>
            </a:r>
            <a:r>
              <a:rPr lang="en-US" sz="2800" dirty="0" err="1"/>
              <a:t>fibrocemento</a:t>
            </a:r>
            <a:r>
              <a:rPr lang="en-US" sz="2800" dirty="0"/>
              <a:t> </a:t>
            </a:r>
            <a:r>
              <a:rPr lang="en-US" sz="2800" dirty="0" err="1"/>
              <a:t>impactado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/>
              <a:t>meteorito</a:t>
            </a:r>
            <a:r>
              <a:rPr lang="en-US" sz="2800" dirty="0"/>
              <a:t>, </a:t>
            </a:r>
            <a:r>
              <a:rPr lang="en-US" sz="2800" dirty="0" err="1"/>
              <a:t>luego</a:t>
            </a:r>
            <a:r>
              <a:rPr lang="en-US" sz="2800" dirty="0"/>
              <a:t> de </a:t>
            </a:r>
            <a:r>
              <a:rPr lang="en-US" sz="2800" dirty="0" err="1"/>
              <a:t>reparado</a:t>
            </a:r>
            <a:endParaRPr lang="en-US" sz="2800" dirty="0"/>
          </a:p>
        </p:txBody>
      </p:sp>
      <p:pic>
        <p:nvPicPr>
          <p:cNvPr id="5" name="Picture 4" descr="9.2 - Casa 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2" y="1139540"/>
            <a:ext cx="8534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2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endParaRPr lang="en-US" sz="4000" dirty="0"/>
          </a:p>
        </p:txBody>
      </p:sp>
      <p:pic>
        <p:nvPicPr>
          <p:cNvPr id="2" name="Picture 1" descr="1.1 - Meteorito 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4" y="999771"/>
            <a:ext cx="860552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endParaRPr lang="en-US" sz="4000" dirty="0"/>
          </a:p>
        </p:txBody>
      </p:sp>
      <p:pic>
        <p:nvPicPr>
          <p:cNvPr id="3" name="Picture 2" descr="2 - Meteor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" y="863014"/>
            <a:ext cx="89535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endParaRPr lang="en-US" sz="4000" dirty="0"/>
          </a:p>
        </p:txBody>
      </p:sp>
      <p:pic>
        <p:nvPicPr>
          <p:cNvPr id="2" name="Picture 1" descr="3 - Meteorito piel de elefa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3" y="943774"/>
            <a:ext cx="8763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endParaRPr lang="en-US" sz="4000" dirty="0"/>
          </a:p>
        </p:txBody>
      </p:sp>
      <p:pic>
        <p:nvPicPr>
          <p:cNvPr id="3" name="Picture 2" descr="4 - Meteor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3" y="943781"/>
            <a:ext cx="8763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dirty="0"/>
              <a:t>Las </a:t>
            </a:r>
            <a:r>
              <a:rPr lang="en-US" sz="2200" dirty="0" err="1"/>
              <a:t>manchas</a:t>
            </a:r>
            <a:r>
              <a:rPr lang="en-US" sz="2200" dirty="0"/>
              <a:t> </a:t>
            </a:r>
            <a:r>
              <a:rPr lang="en-US" sz="2200" dirty="0" err="1"/>
              <a:t>blancas</a:t>
            </a:r>
            <a:r>
              <a:rPr lang="en-US" sz="2200" dirty="0"/>
              <a:t> son </a:t>
            </a:r>
            <a:r>
              <a:rPr lang="en-US" sz="2200" dirty="0" err="1"/>
              <a:t>fibrocemento</a:t>
            </a:r>
            <a:r>
              <a:rPr lang="en-US" sz="2200" dirty="0"/>
              <a:t> </a:t>
            </a:r>
            <a:r>
              <a:rPr lang="en-US" sz="2200" dirty="0" err="1"/>
              <a:t>adherido</a:t>
            </a:r>
            <a:r>
              <a:rPr lang="en-US" sz="2200" dirty="0"/>
              <a:t> al </a:t>
            </a:r>
            <a:r>
              <a:rPr lang="en-US" sz="2200" dirty="0" err="1"/>
              <a:t>meteorito</a:t>
            </a:r>
            <a:r>
              <a:rPr lang="en-US" sz="2200" dirty="0"/>
              <a:t> en el </a:t>
            </a:r>
            <a:r>
              <a:rPr lang="en-US" sz="2200" dirty="0" err="1"/>
              <a:t>impacto</a:t>
            </a:r>
            <a:endParaRPr lang="en-US" sz="2700" dirty="0"/>
          </a:p>
        </p:txBody>
      </p:sp>
      <p:pic>
        <p:nvPicPr>
          <p:cNvPr id="5" name="Picture 4" descr="6 - Meteorito marcas de fibrocem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7" y="1322214"/>
            <a:ext cx="8292592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448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Habitación</a:t>
            </a:r>
            <a:r>
              <a:rPr lang="en-US" sz="3200" dirty="0"/>
              <a:t> </a:t>
            </a:r>
            <a:r>
              <a:rPr lang="en-US" sz="3200" dirty="0" err="1"/>
              <a:t>donde</a:t>
            </a:r>
            <a:r>
              <a:rPr lang="en-US" sz="3200" dirty="0"/>
              <a:t> </a:t>
            </a:r>
            <a:r>
              <a:rPr lang="en-US" sz="3200" dirty="0" err="1"/>
              <a:t>cayó</a:t>
            </a:r>
            <a:r>
              <a:rPr lang="en-US" sz="3200" dirty="0"/>
              <a:t> el </a:t>
            </a:r>
            <a:r>
              <a:rPr lang="en-US" sz="3200" dirty="0" err="1"/>
              <a:t>meteorito</a:t>
            </a:r>
            <a:endParaRPr lang="en-US" sz="3200" dirty="0"/>
          </a:p>
        </p:txBody>
      </p:sp>
      <p:pic>
        <p:nvPicPr>
          <p:cNvPr id="5" name="Picture 4" descr="0.1 - Habitacion GoPro 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00" y="711792"/>
            <a:ext cx="6412631" cy="614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Meteorito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000" dirty="0" err="1"/>
              <a:t>Detalle</a:t>
            </a:r>
            <a:r>
              <a:rPr lang="en-US" sz="2000" dirty="0"/>
              <a:t> de </a:t>
            </a:r>
            <a:r>
              <a:rPr lang="en-US" sz="2000" dirty="0" err="1"/>
              <a:t>una</a:t>
            </a:r>
            <a:r>
              <a:rPr lang="en-US" sz="2000" dirty="0"/>
              <a:t> de </a:t>
            </a:r>
            <a:r>
              <a:rPr lang="en-US" sz="2000" dirty="0" err="1"/>
              <a:t>las</a:t>
            </a:r>
            <a:r>
              <a:rPr lang="en-US" sz="2000" dirty="0"/>
              <a:t> </a:t>
            </a:r>
            <a:r>
              <a:rPr lang="en-US" sz="2000" dirty="0" err="1"/>
              <a:t>zonas</a:t>
            </a:r>
            <a:r>
              <a:rPr lang="en-US" sz="2000" dirty="0"/>
              <a:t> </a:t>
            </a:r>
            <a:r>
              <a:rPr lang="en-US" sz="2000" dirty="0" err="1"/>
              <a:t>donde</a:t>
            </a:r>
            <a:r>
              <a:rPr lang="en-US" sz="2000" dirty="0"/>
              <a:t> se </a:t>
            </a:r>
            <a:r>
              <a:rPr lang="en-US" sz="2000" dirty="0" err="1"/>
              <a:t>ve</a:t>
            </a:r>
            <a:r>
              <a:rPr lang="en-US" sz="2000" dirty="0"/>
              <a:t> el interior de color </a:t>
            </a:r>
            <a:r>
              <a:rPr lang="en-US" sz="2000" dirty="0" err="1"/>
              <a:t>grisaceo</a:t>
            </a:r>
            <a:r>
              <a:rPr lang="en-US" sz="2000" dirty="0"/>
              <a:t> y con </a:t>
            </a:r>
            <a:r>
              <a:rPr lang="en-US" sz="2000" dirty="0" err="1"/>
              <a:t>microfractuas</a:t>
            </a:r>
            <a:endParaRPr lang="en-US" sz="2200" dirty="0"/>
          </a:p>
        </p:txBody>
      </p:sp>
      <p:pic>
        <p:nvPicPr>
          <p:cNvPr id="3" name="Picture 2" descr="7 - Meteorito 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5" y="1129038"/>
            <a:ext cx="838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1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dirty="0" err="1"/>
              <a:t>Detalle</a:t>
            </a:r>
            <a:r>
              <a:rPr lang="en-US" sz="1800" dirty="0"/>
              <a:t> de </a:t>
            </a:r>
            <a:r>
              <a:rPr lang="en-US" sz="1800" dirty="0" err="1"/>
              <a:t>zona</a:t>
            </a:r>
            <a:r>
              <a:rPr lang="en-US" sz="1800" dirty="0"/>
              <a:t> lateral</a:t>
            </a:r>
            <a:endParaRPr lang="en-US" sz="2200" dirty="0"/>
          </a:p>
        </p:txBody>
      </p:sp>
      <p:pic>
        <p:nvPicPr>
          <p:cNvPr id="2" name="Picture 1" descr="8 - Meteorito marca late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" y="1114608"/>
            <a:ext cx="8534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dirty="0"/>
              <a:t>Corte </a:t>
            </a:r>
            <a:r>
              <a:rPr lang="en-US" sz="1800" dirty="0" err="1"/>
              <a:t>donde</a:t>
            </a:r>
            <a:r>
              <a:rPr lang="en-US" sz="1800" dirty="0"/>
              <a:t> se </a:t>
            </a:r>
            <a:r>
              <a:rPr lang="en-US" sz="1800" dirty="0" err="1"/>
              <a:t>ve</a:t>
            </a:r>
            <a:r>
              <a:rPr lang="en-US" sz="1800" dirty="0"/>
              <a:t> el interior </a:t>
            </a:r>
            <a:r>
              <a:rPr lang="en-US" sz="1800" dirty="0" err="1"/>
              <a:t>fracturado</a:t>
            </a:r>
            <a:endParaRPr lang="en-US" sz="2200" dirty="0"/>
          </a:p>
        </p:txBody>
      </p:sp>
      <p:pic>
        <p:nvPicPr>
          <p:cNvPr id="3" name="Picture 2" descr="9 - Meteorito cor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4" y="1186758"/>
            <a:ext cx="7393124" cy="55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5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Meteorito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dirty="0"/>
              <a:t>Vista con </a:t>
            </a:r>
            <a:r>
              <a:rPr lang="en-US" sz="1800" dirty="0" err="1" smtClean="0"/>
              <a:t>lupa</a:t>
            </a:r>
            <a:r>
              <a:rPr lang="en-US" sz="1800" dirty="0" smtClean="0"/>
              <a:t>  (</a:t>
            </a:r>
            <a:r>
              <a:rPr lang="en-US" sz="1800" dirty="0" err="1"/>
              <a:t>e</a:t>
            </a:r>
            <a:r>
              <a:rPr lang="en-US" sz="1800" dirty="0" err="1" smtClean="0"/>
              <a:t>scala</a:t>
            </a:r>
            <a:r>
              <a:rPr lang="en-US" sz="1800" dirty="0" smtClean="0"/>
              <a:t> </a:t>
            </a:r>
            <a:r>
              <a:rPr lang="en-US" sz="1800" dirty="0"/>
              <a:t>en </a:t>
            </a:r>
            <a:r>
              <a:rPr lang="en-US" sz="1800" dirty="0" smtClean="0"/>
              <a:t>mm)</a:t>
            </a:r>
            <a:endParaRPr lang="en-US" sz="2200" dirty="0"/>
          </a:p>
        </p:txBody>
      </p:sp>
      <p:pic>
        <p:nvPicPr>
          <p:cNvPr id="2" name="Picture 1" descr="10 - Meteorito con lu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6" y="1256634"/>
            <a:ext cx="7430008" cy="55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Solicitamos</a:t>
            </a:r>
            <a:r>
              <a:rPr lang="en-US" dirty="0" smtClean="0">
                <a:solidFill>
                  <a:srgbClr val="FF0000"/>
                </a:solidFill>
              </a:rPr>
              <a:t> la </a:t>
            </a:r>
            <a:r>
              <a:rPr lang="en-US" dirty="0" err="1" smtClean="0">
                <a:solidFill>
                  <a:srgbClr val="FF0000"/>
                </a:solidFill>
              </a:rPr>
              <a:t>colaboraci</a:t>
            </a:r>
            <a:r>
              <a:rPr lang="en-US" dirty="0" err="1" smtClean="0">
                <a:solidFill>
                  <a:srgbClr val="FF0000"/>
                </a:solidFill>
              </a:rPr>
              <a:t>ón</a:t>
            </a:r>
            <a:r>
              <a:rPr lang="en-US" dirty="0" smtClean="0">
                <a:solidFill>
                  <a:srgbClr val="FF0000"/>
                </a:solidFill>
              </a:rPr>
              <a:t> de los </a:t>
            </a:r>
            <a:r>
              <a:rPr lang="en-US" dirty="0" err="1" smtClean="0">
                <a:solidFill>
                  <a:srgbClr val="FF0000"/>
                </a:solidFill>
              </a:rPr>
              <a:t>vecinos</a:t>
            </a:r>
            <a:r>
              <a:rPr lang="en-US" dirty="0" smtClean="0">
                <a:solidFill>
                  <a:srgbClr val="FF0000"/>
                </a:solidFill>
              </a:rPr>
              <a:t> de San Carlos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85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_tradnl" b="1" dirty="0" smtClean="0"/>
              <a:t>Comunicarse </a:t>
            </a:r>
            <a:r>
              <a:rPr lang="es-ES_tradnl" b="1" dirty="0"/>
              <a:t>con nosotros</a:t>
            </a:r>
          </a:p>
          <a:p>
            <a:r>
              <a:rPr lang="es-ES_tradnl" sz="2800" b="1" dirty="0" smtClean="0"/>
              <a:t>Si </a:t>
            </a:r>
            <a:r>
              <a:rPr lang="es-ES_tradnl" sz="2800" b="1" dirty="0"/>
              <a:t>encuentra una roca de color negro y mas pesada que las rocas </a:t>
            </a:r>
            <a:r>
              <a:rPr lang="es-ES_tradnl" sz="2800" b="1" dirty="0" smtClean="0"/>
              <a:t>habituales, marcar el lugar y proporcionarnos la roca para su estudio.</a:t>
            </a:r>
          </a:p>
          <a:p>
            <a:r>
              <a:rPr lang="es-ES_tradnl" sz="2800" b="1" dirty="0" smtClean="0"/>
              <a:t>Si la noche del Viernes 18 al S</a:t>
            </a:r>
            <a:r>
              <a:rPr lang="es-ES_tradnl" sz="2800" b="1" dirty="0" smtClean="0"/>
              <a:t>ábado </a:t>
            </a:r>
            <a:r>
              <a:rPr lang="es-ES_tradnl" sz="2800" b="1" dirty="0" smtClean="0"/>
              <a:t>19 de Setiembre vieron un b</a:t>
            </a:r>
            <a:r>
              <a:rPr lang="es-ES_tradnl" sz="2800" b="1" dirty="0" smtClean="0"/>
              <a:t>ólido en el cielo o escucharon un estruendo tipo explosión en el aire.</a:t>
            </a: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Comunicarse</a:t>
            </a:r>
            <a:r>
              <a:rPr lang="en-US" b="1" dirty="0" smtClean="0"/>
              <a:t> con:</a:t>
            </a:r>
          </a:p>
          <a:p>
            <a:r>
              <a:rPr lang="es-ES_tradnl" sz="2400" b="1" dirty="0"/>
              <a:t>Gonzalo Tancredi – Facultad de Ciencias – </a:t>
            </a:r>
            <a:r>
              <a:rPr lang="es-ES_tradnl" sz="2400" b="1" u="sng" dirty="0">
                <a:hlinkClick r:id="rId2"/>
              </a:rPr>
              <a:t>gonzalo@fisica.edu.uy</a:t>
            </a:r>
            <a:r>
              <a:rPr lang="es-ES_tradnl" sz="2400" b="1" dirty="0"/>
              <a:t> - Cel. 099927446</a:t>
            </a:r>
            <a:endParaRPr lang="en-US" sz="2400" dirty="0"/>
          </a:p>
          <a:p>
            <a:r>
              <a:rPr lang="es-ES_tradnl" sz="2400" b="1" dirty="0"/>
              <a:t>Valentina </a:t>
            </a:r>
            <a:r>
              <a:rPr lang="es-ES_tradnl" sz="2400" b="1" dirty="0" err="1"/>
              <a:t>Pezano</a:t>
            </a:r>
            <a:r>
              <a:rPr lang="es-ES_tradnl" sz="2400" b="1" dirty="0"/>
              <a:t> – Observatorio del Liceo de San Carlos – Cel. 091411486</a:t>
            </a:r>
            <a:endParaRPr lang="en-US" sz="2400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xmlns:p14="http://schemas.microsoft.com/office/powerpoint/2010/main"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r>
              <a:rPr lang="en-US" dirty="0" smtClean="0"/>
              <a:t> y mas </a:t>
            </a:r>
            <a:r>
              <a:rPr lang="en-US" dirty="0" err="1" smtClean="0"/>
              <a:t>información</a:t>
            </a:r>
            <a:r>
              <a:rPr lang="en-US" dirty="0" smtClean="0"/>
              <a:t> en: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6586" y="1614630"/>
            <a:ext cx="8990668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http://www.astronomia.edu.uy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ancarlos</a:t>
            </a:r>
            <a:endParaRPr lang="en-US" dirty="0" smtClean="0"/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://www.facebook.com/</a:t>
            </a:r>
            <a:r>
              <a:rPr lang="en-US" dirty="0" smtClean="0">
                <a:hlinkClick r:id="rId3"/>
              </a:rPr>
              <a:t>meteoritodesancarlos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xmlns:p14="http://schemas.microsoft.com/office/powerpoint/2010/main"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448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Habitación</a:t>
            </a:r>
            <a:r>
              <a:rPr lang="en-US" sz="3200" dirty="0"/>
              <a:t> </a:t>
            </a:r>
            <a:r>
              <a:rPr lang="en-US" sz="3200" dirty="0" err="1"/>
              <a:t>donde</a:t>
            </a:r>
            <a:r>
              <a:rPr lang="en-US" sz="3200" dirty="0"/>
              <a:t> </a:t>
            </a:r>
            <a:r>
              <a:rPr lang="en-US" sz="3200" dirty="0" err="1"/>
              <a:t>cayó</a:t>
            </a:r>
            <a:r>
              <a:rPr lang="en-US" sz="3200" dirty="0"/>
              <a:t> el </a:t>
            </a:r>
            <a:r>
              <a:rPr lang="en-US" sz="3200" dirty="0" err="1"/>
              <a:t>meteorito</a:t>
            </a:r>
            <a:endParaRPr lang="en-US" sz="3200" dirty="0"/>
          </a:p>
        </p:txBody>
      </p:sp>
      <p:pic>
        <p:nvPicPr>
          <p:cNvPr id="2" name="Picture 1" descr="0.1 - Habitacion GoPro 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41" y="764032"/>
            <a:ext cx="6358128" cy="60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7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4842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Agujero</a:t>
            </a:r>
            <a:r>
              <a:rPr lang="en-US" sz="3200" dirty="0"/>
              <a:t> en el </a:t>
            </a:r>
            <a:r>
              <a:rPr lang="en-US" sz="3200" dirty="0" err="1"/>
              <a:t>techo</a:t>
            </a:r>
            <a:r>
              <a:rPr lang="en-US" sz="3200" dirty="0"/>
              <a:t> de </a:t>
            </a:r>
            <a:r>
              <a:rPr lang="en-US" sz="3200" dirty="0" err="1"/>
              <a:t>fibrocemento</a:t>
            </a:r>
            <a:r>
              <a:rPr lang="en-US" sz="3200" dirty="0"/>
              <a:t> antes de </a:t>
            </a:r>
            <a:r>
              <a:rPr lang="en-US" sz="3200" dirty="0" err="1"/>
              <a:t>reparar</a:t>
            </a:r>
            <a:endParaRPr lang="en-US" sz="3200" dirty="0"/>
          </a:p>
        </p:txBody>
      </p:sp>
      <p:pic>
        <p:nvPicPr>
          <p:cNvPr id="3" name="Picture 2" descr="3 - Techo antes de arreglar la cha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35" y="725658"/>
            <a:ext cx="4521708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4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484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Agujero</a:t>
            </a:r>
            <a:r>
              <a:rPr lang="en-US" sz="2800" dirty="0"/>
              <a:t> en el </a:t>
            </a:r>
            <a:r>
              <a:rPr lang="en-US" sz="2800" dirty="0" err="1"/>
              <a:t>techo</a:t>
            </a:r>
            <a:r>
              <a:rPr lang="en-US" sz="2800" dirty="0"/>
              <a:t> de </a:t>
            </a:r>
            <a:r>
              <a:rPr lang="en-US" sz="2800" dirty="0" err="1"/>
              <a:t>fibrocemento</a:t>
            </a:r>
            <a:r>
              <a:rPr lang="en-US" sz="2800" dirty="0"/>
              <a:t> </a:t>
            </a:r>
            <a:r>
              <a:rPr lang="en-US" sz="2800" dirty="0" err="1"/>
              <a:t>luego</a:t>
            </a:r>
            <a:r>
              <a:rPr lang="en-US" sz="2800" dirty="0"/>
              <a:t> de </a:t>
            </a:r>
            <a:r>
              <a:rPr lang="en-US" sz="2800" dirty="0" err="1" smtClean="0"/>
              <a:t>reparado</a:t>
            </a:r>
            <a:endParaRPr lang="en-US" sz="2800" dirty="0"/>
          </a:p>
        </p:txBody>
      </p:sp>
      <p:pic>
        <p:nvPicPr>
          <p:cNvPr id="2" name="Picture 1" descr="4 - Techo repara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1149036"/>
            <a:ext cx="694944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8611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Cama</a:t>
            </a:r>
            <a:r>
              <a:rPr lang="en-US" sz="2800" dirty="0"/>
              <a:t> con </a:t>
            </a:r>
            <a:r>
              <a:rPr lang="en-US" sz="2800" dirty="0" err="1"/>
              <a:t>agujero</a:t>
            </a:r>
            <a:r>
              <a:rPr lang="en-US" sz="2800" dirty="0"/>
              <a:t> en la </a:t>
            </a:r>
            <a:r>
              <a:rPr lang="en-US" sz="2800" dirty="0" err="1"/>
              <a:t>tela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encima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 </a:t>
            </a:r>
            <a:r>
              <a:rPr lang="en-US" sz="2800" dirty="0"/>
              <a:t>la </a:t>
            </a:r>
            <a:r>
              <a:rPr lang="en-US" sz="2800" dirty="0" err="1" smtClean="0"/>
              <a:t>parrilla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 smtClean="0"/>
              <a:t>madera</a:t>
            </a:r>
            <a:endParaRPr lang="en-US" sz="2800" dirty="0"/>
          </a:p>
        </p:txBody>
      </p:sp>
      <p:pic>
        <p:nvPicPr>
          <p:cNvPr id="3" name="Picture 2" descr="5 - C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0" y="1168855"/>
            <a:ext cx="7470648" cy="56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3041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Rotura</a:t>
            </a:r>
            <a:r>
              <a:rPr lang="en-US" sz="2800" dirty="0"/>
              <a:t> de la </a:t>
            </a:r>
            <a:r>
              <a:rPr lang="en-US" sz="2800" dirty="0" err="1"/>
              <a:t>parrilla</a:t>
            </a:r>
            <a:r>
              <a:rPr lang="en-US" sz="2800" dirty="0"/>
              <a:t> de </a:t>
            </a:r>
            <a:r>
              <a:rPr lang="en-US" sz="2800" dirty="0" err="1"/>
              <a:t>madera</a:t>
            </a:r>
            <a:r>
              <a:rPr lang="en-US" sz="2800" dirty="0"/>
              <a:t> de la </a:t>
            </a:r>
            <a:r>
              <a:rPr lang="en-US" sz="2800" dirty="0" err="1"/>
              <a:t>cama</a:t>
            </a:r>
            <a:endParaRPr lang="en-US" sz="2800" dirty="0"/>
          </a:p>
        </p:txBody>
      </p:sp>
      <p:pic>
        <p:nvPicPr>
          <p:cNvPr id="3" name="Picture 2" descr="6 - Parrilla de la c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" y="1010122"/>
            <a:ext cx="7470648" cy="56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3041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Baldosa</a:t>
            </a:r>
            <a:r>
              <a:rPr lang="en-US" sz="2800" dirty="0"/>
              <a:t> </a:t>
            </a:r>
            <a:r>
              <a:rPr lang="en-US" sz="2800" dirty="0" err="1"/>
              <a:t>debajo</a:t>
            </a:r>
            <a:r>
              <a:rPr lang="en-US" sz="2800" dirty="0"/>
              <a:t> de la </a:t>
            </a:r>
            <a:r>
              <a:rPr lang="en-US" sz="2800" dirty="0" err="1"/>
              <a:t>cama</a:t>
            </a:r>
            <a:r>
              <a:rPr lang="en-US" sz="2800" dirty="0"/>
              <a:t> </a:t>
            </a:r>
            <a:r>
              <a:rPr lang="en-US" sz="2800" dirty="0" err="1"/>
              <a:t>astillada</a:t>
            </a:r>
            <a:r>
              <a:rPr lang="en-US" sz="2800" dirty="0"/>
              <a:t> y </a:t>
            </a:r>
            <a:r>
              <a:rPr lang="en-US" sz="2800" dirty="0" err="1" smtClean="0"/>
              <a:t>quebrada</a:t>
            </a:r>
            <a:endParaRPr lang="en-US" sz="2800" dirty="0"/>
          </a:p>
        </p:txBody>
      </p:sp>
      <p:pic>
        <p:nvPicPr>
          <p:cNvPr id="2" name="Picture 1" descr="7 - Baldosa r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0" y="1244485"/>
            <a:ext cx="8154162" cy="4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0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31" y="-28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Lugar </a:t>
            </a:r>
            <a:r>
              <a:rPr lang="en-US" sz="2800" dirty="0" err="1"/>
              <a:t>donde</a:t>
            </a:r>
            <a:r>
              <a:rPr lang="en-US" sz="2800" dirty="0"/>
              <a:t> se </a:t>
            </a:r>
            <a:r>
              <a:rPr lang="en-US" sz="2800" dirty="0" err="1"/>
              <a:t>encontro</a:t>
            </a:r>
            <a:r>
              <a:rPr lang="en-US" sz="2800" dirty="0"/>
              <a:t> el </a:t>
            </a:r>
            <a:r>
              <a:rPr lang="en-US" sz="2800" dirty="0" err="1"/>
              <a:t>meteorito</a:t>
            </a:r>
            <a:r>
              <a:rPr lang="en-US" sz="2800" dirty="0"/>
              <a:t> </a:t>
            </a:r>
            <a:r>
              <a:rPr lang="en-US" sz="2800" dirty="0" err="1"/>
              <a:t>luego</a:t>
            </a:r>
            <a:r>
              <a:rPr lang="en-US" sz="2800" dirty="0"/>
              <a:t> de </a:t>
            </a:r>
            <a:r>
              <a:rPr lang="en-US" sz="2800" dirty="0" err="1"/>
              <a:t>impactar</a:t>
            </a:r>
            <a:r>
              <a:rPr lang="en-US" sz="2800" dirty="0"/>
              <a:t> la </a:t>
            </a:r>
            <a:r>
              <a:rPr lang="en-US" sz="2800" dirty="0" err="1"/>
              <a:t>cama</a:t>
            </a:r>
            <a:r>
              <a:rPr lang="en-US" sz="2800" dirty="0"/>
              <a:t> y </a:t>
            </a:r>
            <a:r>
              <a:rPr lang="en-US" sz="2800" dirty="0" err="1"/>
              <a:t>rodar</a:t>
            </a:r>
            <a:r>
              <a:rPr lang="en-US" sz="2800" dirty="0"/>
              <a:t> hasta la </a:t>
            </a:r>
            <a:r>
              <a:rPr lang="en-US" sz="2800" dirty="0" smtClean="0"/>
              <a:t>pared</a:t>
            </a:r>
            <a:endParaRPr lang="en-US" sz="2800" dirty="0"/>
          </a:p>
        </p:txBody>
      </p:sp>
      <p:pic>
        <p:nvPicPr>
          <p:cNvPr id="5" name="Picture 4" descr="7.2 - Donde se econtró la pied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56" y="1114608"/>
            <a:ext cx="4169455" cy="555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9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253</Words>
  <Application>Microsoft Macintosh PowerPoint</Application>
  <PresentationFormat>On-screen Show (4:3)</PresentationFormat>
  <Paragraphs>39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Meteorito de San Carlos</vt:lpstr>
      <vt:lpstr>Habitación donde cayó el meteorito</vt:lpstr>
      <vt:lpstr>Habitación donde cayó el meteorito</vt:lpstr>
      <vt:lpstr>Agujero en el techo de fibrocemento antes de reparar</vt:lpstr>
      <vt:lpstr>Agujero en el techo de fibrocemento luego de reparado</vt:lpstr>
      <vt:lpstr>Cama con agujero en la tela por encima  de la parrilla de madera</vt:lpstr>
      <vt:lpstr>Rotura de la parrilla de madera de la cama</vt:lpstr>
      <vt:lpstr>Baldosa debajo de la cama astillada y quebrada</vt:lpstr>
      <vt:lpstr>Lugar donde se encontro el meteorito luego de impactar la cama y rodar hasta la pared</vt:lpstr>
      <vt:lpstr>Estado de la habitación luego del impacto, con maderas y fragmentos de fibrocemento dispersos por toda la habitacion</vt:lpstr>
      <vt:lpstr>Televisor Led impactado por fragmento</vt:lpstr>
      <vt:lpstr>Televisor Led impactado por fragmento</vt:lpstr>
      <vt:lpstr>Detalle del Televisor Led impactado por fragmento</vt:lpstr>
      <vt:lpstr>Techo de la casa de fibrocemento impactado  por meteorito, luego de reparado</vt:lpstr>
      <vt:lpstr>Meteorito</vt:lpstr>
      <vt:lpstr>Meteorito</vt:lpstr>
      <vt:lpstr>Meteorito</vt:lpstr>
      <vt:lpstr>Meteorito</vt:lpstr>
      <vt:lpstr>Meteorito Las manchas blancas son fibrocemento adherido al meteorito en el impacto</vt:lpstr>
      <vt:lpstr>Meteorito Detalle de una de las zonas donde se ve el interior de color grisaceo y con microfractuas</vt:lpstr>
      <vt:lpstr>Meteorito Detalle de zona lateral</vt:lpstr>
      <vt:lpstr>Meteorito Corte donde se ve el interior fracturado</vt:lpstr>
      <vt:lpstr>Meteorito Vista con lupa  (escala en mm)</vt:lpstr>
      <vt:lpstr>Solicitamos la colaboración de los vecinos de San Carlos</vt:lpstr>
      <vt:lpstr>Imágenes y mas información en: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Meteorito de San Carlos</dc:title>
  <dc:creator>Gonzalo</dc:creator>
  <cp:lastModifiedBy>Gonzalo</cp:lastModifiedBy>
  <cp:revision>16</cp:revision>
  <dcterms:created xsi:type="dcterms:W3CDTF">2015-10-13T13:25:18Z</dcterms:created>
  <dcterms:modified xsi:type="dcterms:W3CDTF">2015-10-14T12:49:38Z</dcterms:modified>
</cp:coreProperties>
</file>